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ppt/tags/tag22.xml" ContentType="application/vnd.openxmlformats-officedocument.presentationml.tags+xml"/>
  <Override PartName="/ppt/notesSlides/notesSlide21.xml" ContentType="application/vnd.openxmlformats-officedocument.presentationml.notesSlide+xml"/>
  <Override PartName="/ppt/tags/tag23.xml" ContentType="application/vnd.openxmlformats-officedocument.presentationml.tags+xml"/>
  <Override PartName="/ppt/notesSlides/notesSlide22.xml" ContentType="application/vnd.openxmlformats-officedocument.presentationml.notesSlide+xml"/>
  <Override PartName="/ppt/tags/tag24.xml" ContentType="application/vnd.openxmlformats-officedocument.presentationml.tags+xml"/>
  <Override PartName="/ppt/notesSlides/notesSlide23.xml" ContentType="application/vnd.openxmlformats-officedocument.presentationml.notesSlide+xml"/>
  <Override PartName="/ppt/tags/tag25.xml" ContentType="application/vnd.openxmlformats-officedocument.presentationml.tags+xml"/>
  <Override PartName="/ppt/notesSlides/notesSlide24.xml" ContentType="application/vnd.openxmlformats-officedocument.presentationml.notesSlide+xml"/>
  <Override PartName="/ppt/tags/tag26.xml" ContentType="application/vnd.openxmlformats-officedocument.presentationml.tags+xml"/>
  <Override PartName="/ppt/notesSlides/notesSlide25.xml" ContentType="application/vnd.openxmlformats-officedocument.presentationml.notesSlide+xml"/>
  <Override PartName="/ppt/tags/tag27.xml" ContentType="application/vnd.openxmlformats-officedocument.presentationml.tags+xml"/>
  <Override PartName="/ppt/notesSlides/notesSlide26.xml" ContentType="application/vnd.openxmlformats-officedocument.presentationml.notesSlide+xml"/>
  <Override PartName="/ppt/tags/tag28.xml" ContentType="application/vnd.openxmlformats-officedocument.presentationml.tags+xml"/>
  <Override PartName="/ppt/notesSlides/notesSlide27.xml" ContentType="application/vnd.openxmlformats-officedocument.presentationml.notesSlide+xml"/>
  <Override PartName="/ppt/tags/tag29.xml" ContentType="application/vnd.openxmlformats-officedocument.presentationml.tags+xml"/>
  <Override PartName="/ppt/notesSlides/notesSlide28.xml" ContentType="application/vnd.openxmlformats-officedocument.presentationml.notesSlide+xml"/>
  <Override PartName="/ppt/tags/tag30.xml" ContentType="application/vnd.openxmlformats-officedocument.presentationml.tags+xml"/>
  <Override PartName="/ppt/notesSlides/notesSlide29.xml" ContentType="application/vnd.openxmlformats-officedocument.presentationml.notesSlide+xml"/>
  <Override PartName="/ppt/tags/tag31.xml" ContentType="application/vnd.openxmlformats-officedocument.presentationml.tags+xml"/>
  <Override PartName="/ppt/notesSlides/notesSlide30.xml" ContentType="application/vnd.openxmlformats-officedocument.presentationml.notesSlide+xml"/>
  <Override PartName="/ppt/tags/tag32.xml" ContentType="application/vnd.openxmlformats-officedocument.presentationml.tags+xml"/>
  <Override PartName="/ppt/notesSlides/notesSlide31.xml" ContentType="application/vnd.openxmlformats-officedocument.presentationml.notesSlide+xml"/>
  <Override PartName="/ppt/tags/tag33.xml" ContentType="application/vnd.openxmlformats-officedocument.presentationml.tags+xml"/>
  <Override PartName="/ppt/notesSlides/notesSlide32.xml" ContentType="application/vnd.openxmlformats-officedocument.presentationml.notesSlide+xml"/>
  <Override PartName="/ppt/tags/tag34.xml" ContentType="application/vnd.openxmlformats-officedocument.presentationml.tags+xml"/>
  <Override PartName="/ppt/notesSlides/notesSlide33.xml" ContentType="application/vnd.openxmlformats-officedocument.presentationml.notesSlide+xml"/>
  <Override PartName="/ppt/tags/tag35.xml" ContentType="application/vnd.openxmlformats-officedocument.presentationml.tags+xml"/>
  <Override PartName="/ppt/notesSlides/notesSlide34.xml" ContentType="application/vnd.openxmlformats-officedocument.presentationml.notesSlide+xml"/>
  <Override PartName="/ppt/tags/tag36.xml" ContentType="application/vnd.openxmlformats-officedocument.presentationml.tags+xml"/>
  <Override PartName="/ppt/notesSlides/notesSlide35.xml" ContentType="application/vnd.openxmlformats-officedocument.presentationml.notesSlide+xml"/>
  <Override PartName="/ppt/tags/tag37.xml" ContentType="application/vnd.openxmlformats-officedocument.presentationml.tags+xml"/>
  <Override PartName="/ppt/notesSlides/notesSlide36.xml" ContentType="application/vnd.openxmlformats-officedocument.presentationml.notesSlide+xml"/>
  <Override PartName="/ppt/tags/tag38.xml" ContentType="application/vnd.openxmlformats-officedocument.presentationml.tags+xml"/>
  <Override PartName="/ppt/notesSlides/notesSlide37.xml" ContentType="application/vnd.openxmlformats-officedocument.presentationml.notesSlide+xml"/>
  <Override PartName="/ppt/tags/tag39.xml" ContentType="application/vnd.openxmlformats-officedocument.presentationml.tags+xml"/>
  <Override PartName="/ppt/notesSlides/notesSlide38.xml" ContentType="application/vnd.openxmlformats-officedocument.presentationml.notesSlide+xml"/>
  <Override PartName="/ppt/tags/tag40.xml" ContentType="application/vnd.openxmlformats-officedocument.presentationml.tags+xml"/>
  <Override PartName="/ppt/notesSlides/notesSlide39.xml" ContentType="application/vnd.openxmlformats-officedocument.presentationml.notesSlide+xml"/>
  <Override PartName="/ppt/tags/tag41.xml" ContentType="application/vnd.openxmlformats-officedocument.presentationml.tags+xml"/>
  <Override PartName="/ppt/notesSlides/notesSlide40.xml" ContentType="application/vnd.openxmlformats-officedocument.presentationml.notesSlide+xml"/>
  <Override PartName="/ppt/tags/tag42.xml" ContentType="application/vnd.openxmlformats-officedocument.presentationml.tags+xml"/>
  <Override PartName="/ppt/notesSlides/notesSlide41.xml" ContentType="application/vnd.openxmlformats-officedocument.presentationml.notesSlide+xml"/>
  <Override PartName="/ppt/tags/tag43.xml" ContentType="application/vnd.openxmlformats-officedocument.presentationml.tags+xml"/>
  <Override PartName="/ppt/notesSlides/notesSlide42.xml" ContentType="application/vnd.openxmlformats-officedocument.presentationml.notesSlide+xml"/>
  <Override PartName="/ppt/tags/tag44.xml" ContentType="application/vnd.openxmlformats-officedocument.presentationml.tags+xml"/>
  <Override PartName="/ppt/notesSlides/notesSlide43.xml" ContentType="application/vnd.openxmlformats-officedocument.presentationml.notesSlide+xml"/>
  <Override PartName="/ppt/tags/tag45.xml" ContentType="application/vnd.openxmlformats-officedocument.presentationml.tags+xml"/>
  <Override PartName="/ppt/notesSlides/notesSlide44.xml" ContentType="application/vnd.openxmlformats-officedocument.presentationml.notesSlide+xml"/>
  <Override PartName="/ppt/tags/tag46.xml" ContentType="application/vnd.openxmlformats-officedocument.presentationml.tags+xml"/>
  <Override PartName="/ppt/notesSlides/notesSlide45.xml" ContentType="application/vnd.openxmlformats-officedocument.presentationml.notesSlide+xml"/>
  <Override PartName="/ppt/tags/tag47.xml" ContentType="application/vnd.openxmlformats-officedocument.presentationml.tags+xml"/>
  <Override PartName="/ppt/notesSlides/notesSlide46.xml" ContentType="application/vnd.openxmlformats-officedocument.presentationml.notesSlide+xml"/>
  <Override PartName="/ppt/tags/tag48.xml" ContentType="application/vnd.openxmlformats-officedocument.presentationml.tags+xml"/>
  <Override PartName="/ppt/notesSlides/notesSlide47.xml" ContentType="application/vnd.openxmlformats-officedocument.presentationml.notesSlide+xml"/>
  <Override PartName="/ppt/tags/tag49.xml" ContentType="application/vnd.openxmlformats-officedocument.presentationml.tags+xml"/>
  <Override PartName="/ppt/notesSlides/notesSlide48.xml" ContentType="application/vnd.openxmlformats-officedocument.presentationml.notesSlide+xml"/>
  <Override PartName="/ppt/tags/tag50.xml" ContentType="application/vnd.openxmlformats-officedocument.presentationml.tags+xml"/>
  <Override PartName="/ppt/notesSlides/notesSlide49.xml" ContentType="application/vnd.openxmlformats-officedocument.presentationml.notesSlide+xml"/>
  <Override PartName="/ppt/tags/tag51.xml" ContentType="application/vnd.openxmlformats-officedocument.presentationml.tags+xml"/>
  <Override PartName="/ppt/notesSlides/notesSlide50.xml" ContentType="application/vnd.openxmlformats-officedocument.presentationml.notesSlide+xml"/>
  <Override PartName="/ppt/tags/tag52.xml" ContentType="application/vnd.openxmlformats-officedocument.presentationml.tags+xml"/>
  <Override PartName="/ppt/notesSlides/notesSlide51.xml" ContentType="application/vnd.openxmlformats-officedocument.presentationml.notesSlide+xml"/>
  <Override PartName="/ppt/tags/tag53.xml" ContentType="application/vnd.openxmlformats-officedocument.presentationml.tags+xml"/>
  <Override PartName="/ppt/notesSlides/notesSlide52.xml" ContentType="application/vnd.openxmlformats-officedocument.presentationml.notesSlide+xml"/>
  <Override PartName="/ppt/tags/tag54.xml" ContentType="application/vnd.openxmlformats-officedocument.presentationml.tags+xml"/>
  <Override PartName="/ppt/notesSlides/notesSlide53.xml" ContentType="application/vnd.openxmlformats-officedocument.presentationml.notesSlide+xml"/>
  <Override PartName="/ppt/tags/tag55.xml" ContentType="application/vnd.openxmlformats-officedocument.presentationml.tags+xml"/>
  <Override PartName="/ppt/notesSlides/notesSlide54.xml" ContentType="application/vnd.openxmlformats-officedocument.presentationml.notesSlide+xml"/>
  <Override PartName="/ppt/tags/tag56.xml" ContentType="application/vnd.openxmlformats-officedocument.presentationml.tags+xml"/>
  <Override PartName="/ppt/notesSlides/notesSlide55.xml" ContentType="application/vnd.openxmlformats-officedocument.presentationml.notesSlide+xml"/>
  <Override PartName="/ppt/tags/tag57.xml" ContentType="application/vnd.openxmlformats-officedocument.presentationml.tags+xml"/>
  <Override PartName="/ppt/notesSlides/notesSlide56.xml" ContentType="application/vnd.openxmlformats-officedocument.presentationml.notesSlide+xml"/>
  <Override PartName="/ppt/tags/tag58.xml" ContentType="application/vnd.openxmlformats-officedocument.presentationml.tags+xml"/>
  <Override PartName="/ppt/notesSlides/notesSlide57.xml" ContentType="application/vnd.openxmlformats-officedocument.presentationml.notesSlide+xml"/>
  <Override PartName="/ppt/tags/tag59.xml" ContentType="application/vnd.openxmlformats-officedocument.presentationml.tags+xml"/>
  <Override PartName="/ppt/notesSlides/notesSlide58.xml" ContentType="application/vnd.openxmlformats-officedocument.presentationml.notesSlide+xml"/>
  <Override PartName="/ppt/tags/tag60.xml" ContentType="application/vnd.openxmlformats-officedocument.presentationml.tags+xml"/>
  <Override PartName="/ppt/notesSlides/notesSlide59.xml" ContentType="application/vnd.openxmlformats-officedocument.presentationml.notesSlide+xml"/>
  <Override PartName="/ppt/tags/tag61.xml" ContentType="application/vnd.openxmlformats-officedocument.presentationml.tags+xml"/>
  <Override PartName="/ppt/notesSlides/notesSlide60.xml" ContentType="application/vnd.openxmlformats-officedocument.presentationml.notesSlide+xml"/>
  <Override PartName="/ppt/tags/tag62.xml" ContentType="application/vnd.openxmlformats-officedocument.presentationml.tags+xml"/>
  <Override PartName="/ppt/notesSlides/notesSlide61.xml" ContentType="application/vnd.openxmlformats-officedocument.presentationml.notesSlide+xml"/>
  <Override PartName="/ppt/tags/tag63.xml" ContentType="application/vnd.openxmlformats-officedocument.presentationml.tags+xml"/>
  <Override PartName="/ppt/notesSlides/notesSlide62.xml" ContentType="application/vnd.openxmlformats-officedocument.presentationml.notesSlide+xml"/>
  <Override PartName="/ppt/tags/tag64.xml" ContentType="application/vnd.openxmlformats-officedocument.presentationml.tags+xml"/>
  <Override PartName="/ppt/notesSlides/notesSlide63.xml" ContentType="application/vnd.openxmlformats-officedocument.presentationml.notesSlide+xml"/>
  <Override PartName="/ppt/tags/tag65.xml" ContentType="application/vnd.openxmlformats-officedocument.presentationml.tags+xml"/>
  <Override PartName="/ppt/notesSlides/notesSlide64.xml" ContentType="application/vnd.openxmlformats-officedocument.presentationml.notesSlide+xml"/>
  <Override PartName="/ppt/tags/tag66.xml" ContentType="application/vnd.openxmlformats-officedocument.presentationml.tags+xml"/>
  <Override PartName="/ppt/notesSlides/notesSlide65.xml" ContentType="application/vnd.openxmlformats-officedocument.presentationml.notesSlide+xml"/>
  <Override PartName="/ppt/tags/tag67.xml" ContentType="application/vnd.openxmlformats-officedocument.presentationml.tags+xml"/>
  <Override PartName="/ppt/notesSlides/notesSlide66.xml" ContentType="application/vnd.openxmlformats-officedocument.presentationml.notesSlide+xml"/>
  <Override PartName="/ppt/tags/tag68.xml" ContentType="application/vnd.openxmlformats-officedocument.presentationml.tags+xml"/>
  <Override PartName="/ppt/notesSlides/notesSlide67.xml" ContentType="application/vnd.openxmlformats-officedocument.presentationml.notesSlide+xml"/>
  <Override PartName="/ppt/tags/tag69.xml" ContentType="application/vnd.openxmlformats-officedocument.presentationml.tags+xml"/>
  <Override PartName="/ppt/notesSlides/notesSlide68.xml" ContentType="application/vnd.openxmlformats-officedocument.presentationml.notesSlide+xml"/>
  <Override PartName="/ppt/tags/tag70.xml" ContentType="application/vnd.openxmlformats-officedocument.presentationml.tags+xml"/>
  <Override PartName="/ppt/notesSlides/notesSlide69.xml" ContentType="application/vnd.openxmlformats-officedocument.presentationml.notesSlide+xml"/>
  <Override PartName="/ppt/tags/tag71.xml" ContentType="application/vnd.openxmlformats-officedocument.presentationml.tags+xml"/>
  <Override PartName="/ppt/notesSlides/notesSlide70.xml" ContentType="application/vnd.openxmlformats-officedocument.presentationml.notesSlide+xml"/>
  <Override PartName="/ppt/tags/tag72.xml" ContentType="application/vnd.openxmlformats-officedocument.presentationml.tags+xml"/>
  <Override PartName="/ppt/notesSlides/notesSlide71.xml" ContentType="application/vnd.openxmlformats-officedocument.presentationml.notesSlide+xml"/>
  <Override PartName="/ppt/tags/tag73.xml" ContentType="application/vnd.openxmlformats-officedocument.presentationml.tags+xml"/>
  <Override PartName="/ppt/notesSlides/notesSlide72.xml" ContentType="application/vnd.openxmlformats-officedocument.presentationml.notesSlide+xml"/>
  <Override PartName="/ppt/tags/tag74.xml" ContentType="application/vnd.openxmlformats-officedocument.presentationml.tags+xml"/>
  <Override PartName="/ppt/notesSlides/notesSlide73.xml" ContentType="application/vnd.openxmlformats-officedocument.presentationml.notesSlide+xml"/>
  <Override PartName="/ppt/tags/tag75.xml" ContentType="application/vnd.openxmlformats-officedocument.presentationml.tags+xml"/>
  <Override PartName="/ppt/notesSlides/notesSlide74.xml" ContentType="application/vnd.openxmlformats-officedocument.presentationml.notesSlide+xml"/>
  <Override PartName="/ppt/tags/tag76.xml" ContentType="application/vnd.openxmlformats-officedocument.presentationml.tags+xml"/>
  <Override PartName="/ppt/notesSlides/notesSlide75.xml" ContentType="application/vnd.openxmlformats-officedocument.presentationml.notesSlide+xml"/>
  <Override PartName="/ppt/tags/tag77.xml" ContentType="application/vnd.openxmlformats-officedocument.presentationml.tags+xml"/>
  <Override PartName="/ppt/notesSlides/notesSlide76.xml" ContentType="application/vnd.openxmlformats-officedocument.presentationml.notesSlide+xml"/>
  <Override PartName="/ppt/tags/tag78.xml" ContentType="application/vnd.openxmlformats-officedocument.presentationml.tags+xml"/>
  <Override PartName="/ppt/notesSlides/notesSlide77.xml" ContentType="application/vnd.openxmlformats-officedocument.presentationml.notesSlide+xml"/>
  <Override PartName="/ppt/tags/tag79.xml" ContentType="application/vnd.openxmlformats-officedocument.presentationml.tags+xml"/>
  <Override PartName="/ppt/notesSlides/notesSlide78.xml" ContentType="application/vnd.openxmlformats-officedocument.presentationml.notesSlide+xml"/>
  <Override PartName="/ppt/tags/tag80.xml" ContentType="application/vnd.openxmlformats-officedocument.presentationml.tags+xml"/>
  <Override PartName="/ppt/notesSlides/notesSlide79.xml" ContentType="application/vnd.openxmlformats-officedocument.presentationml.notesSlide+xml"/>
  <Override PartName="/ppt/tags/tag81.xml" ContentType="application/vnd.openxmlformats-officedocument.presentationml.tags+xml"/>
  <Override PartName="/ppt/notesSlides/notesSlide80.xml" ContentType="application/vnd.openxmlformats-officedocument.presentationml.notesSlide+xml"/>
  <Override PartName="/ppt/tags/tag82.xml" ContentType="application/vnd.openxmlformats-officedocument.presentationml.tags+xml"/>
  <Override PartName="/ppt/notesSlides/notesSlide81.xml" ContentType="application/vnd.openxmlformats-officedocument.presentationml.notesSlide+xml"/>
  <Override PartName="/ppt/tags/tag83.xml" ContentType="application/vnd.openxmlformats-officedocument.presentationml.tags+xml"/>
  <Override PartName="/ppt/notesSlides/notesSlide82.xml" ContentType="application/vnd.openxmlformats-officedocument.presentationml.notesSlide+xml"/>
  <Override PartName="/ppt/tags/tag84.xml" ContentType="application/vnd.openxmlformats-officedocument.presentationml.tags+xml"/>
  <Override PartName="/ppt/notesSlides/notesSlide83.xml" ContentType="application/vnd.openxmlformats-officedocument.presentationml.notesSlide+xml"/>
  <Override PartName="/ppt/tags/tag85.xml" ContentType="application/vnd.openxmlformats-officedocument.presentationml.tags+xml"/>
  <Override PartName="/ppt/notesSlides/notesSlide84.xml" ContentType="application/vnd.openxmlformats-officedocument.presentationml.notesSlide+xml"/>
  <Override PartName="/ppt/tags/tag86.xml" ContentType="application/vnd.openxmlformats-officedocument.presentationml.tags+xml"/>
  <Override PartName="/ppt/notesSlides/notesSlide85.xml" ContentType="application/vnd.openxmlformats-officedocument.presentationml.notesSlide+xml"/>
  <Override PartName="/ppt/tags/tag87.xml" ContentType="application/vnd.openxmlformats-officedocument.presentationml.tags+xml"/>
  <Override PartName="/ppt/notesSlides/notesSlide86.xml" ContentType="application/vnd.openxmlformats-officedocument.presentationml.notesSlide+xml"/>
  <Override PartName="/ppt/tags/tag88.xml" ContentType="application/vnd.openxmlformats-officedocument.presentationml.tags+xml"/>
  <Override PartName="/ppt/notesSlides/notesSlide87.xml" ContentType="application/vnd.openxmlformats-officedocument.presentationml.notesSlide+xml"/>
  <Override PartName="/ppt/tags/tag89.xml" ContentType="application/vnd.openxmlformats-officedocument.presentationml.tags+xml"/>
  <Override PartName="/ppt/notesSlides/notesSlide88.xml" ContentType="application/vnd.openxmlformats-officedocument.presentationml.notesSlide+xml"/>
  <Override PartName="/ppt/tags/tag90.xml" ContentType="application/vnd.openxmlformats-officedocument.presentationml.tags+xml"/>
  <Override PartName="/ppt/notesSlides/notesSlide89.xml" ContentType="application/vnd.openxmlformats-officedocument.presentationml.notesSlide+xml"/>
  <Override PartName="/ppt/tags/tag91.xml" ContentType="application/vnd.openxmlformats-officedocument.presentationml.tags+xml"/>
  <Override PartName="/ppt/notesSlides/notesSlide90.xml" ContentType="application/vnd.openxmlformats-officedocument.presentationml.notesSlide+xml"/>
  <Override PartName="/ppt/tags/tag92.xml" ContentType="application/vnd.openxmlformats-officedocument.presentationml.tags+xml"/>
  <Override PartName="/ppt/notesSlides/notesSlide91.xml" ContentType="application/vnd.openxmlformats-officedocument.presentationml.notesSlide+xml"/>
  <Override PartName="/ppt/tags/tag93.xml" ContentType="application/vnd.openxmlformats-officedocument.presentationml.tags+xml"/>
  <Override PartName="/ppt/notesSlides/notesSlide92.xml" ContentType="application/vnd.openxmlformats-officedocument.presentationml.notesSlide+xml"/>
  <Override PartName="/ppt/tags/tag94.xml" ContentType="application/vnd.openxmlformats-officedocument.presentationml.tags+xml"/>
  <Override PartName="/ppt/notesSlides/notesSlide93.xml" ContentType="application/vnd.openxmlformats-officedocument.presentationml.notesSlide+xml"/>
  <Override PartName="/ppt/tags/tag95.xml" ContentType="application/vnd.openxmlformats-officedocument.presentationml.tags+xml"/>
  <Override PartName="/ppt/notesSlides/notesSlide94.xml" ContentType="application/vnd.openxmlformats-officedocument.presentationml.notesSlide+xml"/>
  <Override PartName="/ppt/tags/tag96.xml" ContentType="application/vnd.openxmlformats-officedocument.presentationml.tags+xml"/>
  <Override PartName="/ppt/notesSlides/notesSlide95.xml" ContentType="application/vnd.openxmlformats-officedocument.presentationml.notesSlide+xml"/>
  <Override PartName="/ppt/tags/tag97.xml" ContentType="application/vnd.openxmlformats-officedocument.presentationml.tags+xml"/>
  <Override PartName="/ppt/notesSlides/notesSlide96.xml" ContentType="application/vnd.openxmlformats-officedocument.presentationml.notesSlide+xml"/>
  <Override PartName="/ppt/tags/tag98.xml" ContentType="application/vnd.openxmlformats-officedocument.presentationml.tags+xml"/>
  <Override PartName="/ppt/notesSlides/notesSlide97.xml" ContentType="application/vnd.openxmlformats-officedocument.presentationml.notesSlide+xml"/>
  <Override PartName="/ppt/tags/tag99.xml" ContentType="application/vnd.openxmlformats-officedocument.presentationml.tags+xml"/>
  <Override PartName="/ppt/notesSlides/notesSlide98.xml" ContentType="application/vnd.openxmlformats-officedocument.presentationml.notesSlide+xml"/>
  <Override PartName="/ppt/tags/tag100.xml" ContentType="application/vnd.openxmlformats-officedocument.presentationml.tags+xml"/>
  <Override PartName="/ppt/notesSlides/notesSlide99.xml" ContentType="application/vnd.openxmlformats-officedocument.presentationml.notesSlide+xml"/>
  <Override PartName="/ppt/tags/tag101.xml" ContentType="application/vnd.openxmlformats-officedocument.presentationml.tags+xml"/>
  <Override PartName="/ppt/notesSlides/notesSlide100.xml" ContentType="application/vnd.openxmlformats-officedocument.presentationml.notesSlide+xml"/>
  <Override PartName="/ppt/tags/tag102.xml" ContentType="application/vnd.openxmlformats-officedocument.presentationml.tags+xml"/>
  <Override PartName="/ppt/notesSlides/notesSlide101.xml" ContentType="application/vnd.openxmlformats-officedocument.presentationml.notesSlide+xml"/>
  <Override PartName="/ppt/tags/tag103.xml" ContentType="application/vnd.openxmlformats-officedocument.presentationml.tags+xml"/>
  <Override PartName="/ppt/notesSlides/notesSlide102.xml" ContentType="application/vnd.openxmlformats-officedocument.presentationml.notesSlide+xml"/>
  <Override PartName="/ppt/tags/tag104.xml" ContentType="application/vnd.openxmlformats-officedocument.presentationml.tags+xml"/>
  <Override PartName="/ppt/notesSlides/notesSlide103.xml" ContentType="application/vnd.openxmlformats-officedocument.presentationml.notesSlide+xml"/>
  <Override PartName="/ppt/tags/tag105.xml" ContentType="application/vnd.openxmlformats-officedocument.presentationml.tags+xml"/>
  <Override PartName="/ppt/notesSlides/notesSlide104.xml" ContentType="application/vnd.openxmlformats-officedocument.presentationml.notesSlide+xml"/>
  <Override PartName="/ppt/tags/tag106.xml" ContentType="application/vnd.openxmlformats-officedocument.presentationml.tags+xml"/>
  <Override PartName="/ppt/notesSlides/notesSlide105.xml" ContentType="application/vnd.openxmlformats-officedocument.presentationml.notesSlide+xml"/>
  <Override PartName="/ppt/tags/tag107.xml" ContentType="application/vnd.openxmlformats-officedocument.presentationml.tags+xml"/>
  <Override PartName="/ppt/notesSlides/notesSlide106.xml" ContentType="application/vnd.openxmlformats-officedocument.presentationml.notesSlide+xml"/>
  <Override PartName="/ppt/tags/tag108.xml" ContentType="application/vnd.openxmlformats-officedocument.presentationml.tags+xml"/>
  <Override PartName="/ppt/notesSlides/notesSlide107.xml" ContentType="application/vnd.openxmlformats-officedocument.presentationml.notesSlide+xml"/>
  <Override PartName="/ppt/tags/tag109.xml" ContentType="application/vnd.openxmlformats-officedocument.presentationml.tags+xml"/>
  <Override PartName="/ppt/notesSlides/notesSlide108.xml" ContentType="application/vnd.openxmlformats-officedocument.presentationml.notesSlide+xml"/>
  <Override PartName="/ppt/tags/tag110.xml" ContentType="application/vnd.openxmlformats-officedocument.presentationml.tags+xml"/>
  <Override PartName="/ppt/notesSlides/notesSlide109.xml" ContentType="application/vnd.openxmlformats-officedocument.presentationml.notesSlide+xml"/>
  <Override PartName="/ppt/tags/tag111.xml" ContentType="application/vnd.openxmlformats-officedocument.presentationml.tags+xml"/>
  <Override PartName="/ppt/notesSlides/notesSlide110.xml" ContentType="application/vnd.openxmlformats-officedocument.presentationml.notesSlide+xml"/>
  <Override PartName="/ppt/tags/tag112.xml" ContentType="application/vnd.openxmlformats-officedocument.presentationml.tags+xml"/>
  <Override PartName="/ppt/notesSlides/notesSlide111.xml" ContentType="application/vnd.openxmlformats-officedocument.presentationml.notesSlide+xml"/>
  <Override PartName="/ppt/tags/tag113.xml" ContentType="application/vnd.openxmlformats-officedocument.presentationml.tags+xml"/>
  <Override PartName="/ppt/notesSlides/notesSlide112.xml" ContentType="application/vnd.openxmlformats-officedocument.presentationml.notesSlide+xml"/>
  <Override PartName="/ppt/tags/tag114.xml" ContentType="application/vnd.openxmlformats-officedocument.presentationml.tags+xml"/>
  <Override PartName="/ppt/notesSlides/notesSlide1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8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375" r:id="rId11"/>
    <p:sldId id="376" r:id="rId12"/>
    <p:sldId id="377" r:id="rId13"/>
    <p:sldId id="378" r:id="rId14"/>
    <p:sldId id="380" r:id="rId15"/>
    <p:sldId id="379" r:id="rId16"/>
    <p:sldId id="381" r:id="rId17"/>
    <p:sldId id="382" r:id="rId18"/>
    <p:sldId id="383" r:id="rId19"/>
    <p:sldId id="384" r:id="rId20"/>
    <p:sldId id="385" r:id="rId21"/>
    <p:sldId id="387" r:id="rId22"/>
    <p:sldId id="388" r:id="rId23"/>
    <p:sldId id="389" r:id="rId24"/>
    <p:sldId id="390" r:id="rId25"/>
    <p:sldId id="391" r:id="rId26"/>
    <p:sldId id="392" r:id="rId27"/>
    <p:sldId id="393" r:id="rId28"/>
    <p:sldId id="394" r:id="rId29"/>
    <p:sldId id="395" r:id="rId30"/>
    <p:sldId id="396" r:id="rId31"/>
    <p:sldId id="397" r:id="rId32"/>
    <p:sldId id="398" r:id="rId33"/>
    <p:sldId id="399" r:id="rId34"/>
    <p:sldId id="400" r:id="rId35"/>
    <p:sldId id="401" r:id="rId36"/>
    <p:sldId id="402" r:id="rId37"/>
    <p:sldId id="403" r:id="rId38"/>
    <p:sldId id="404" r:id="rId39"/>
    <p:sldId id="405" r:id="rId40"/>
    <p:sldId id="406" r:id="rId41"/>
    <p:sldId id="407" r:id="rId42"/>
    <p:sldId id="408" r:id="rId43"/>
    <p:sldId id="409" r:id="rId44"/>
    <p:sldId id="410" r:id="rId45"/>
    <p:sldId id="411" r:id="rId46"/>
    <p:sldId id="412" r:id="rId47"/>
    <p:sldId id="413" r:id="rId48"/>
    <p:sldId id="414" r:id="rId49"/>
    <p:sldId id="415" r:id="rId50"/>
    <p:sldId id="416" r:id="rId51"/>
    <p:sldId id="417" r:id="rId52"/>
    <p:sldId id="418" r:id="rId53"/>
    <p:sldId id="419" r:id="rId54"/>
    <p:sldId id="420" r:id="rId55"/>
    <p:sldId id="421" r:id="rId56"/>
    <p:sldId id="422" r:id="rId57"/>
    <p:sldId id="423" r:id="rId58"/>
    <p:sldId id="424" r:id="rId59"/>
    <p:sldId id="425" r:id="rId60"/>
    <p:sldId id="426" r:id="rId61"/>
    <p:sldId id="427" r:id="rId62"/>
    <p:sldId id="428" r:id="rId63"/>
    <p:sldId id="429" r:id="rId64"/>
    <p:sldId id="430" r:id="rId65"/>
    <p:sldId id="431" r:id="rId66"/>
    <p:sldId id="432" r:id="rId67"/>
    <p:sldId id="433" r:id="rId68"/>
    <p:sldId id="434" r:id="rId69"/>
    <p:sldId id="435" r:id="rId70"/>
    <p:sldId id="436" r:id="rId71"/>
    <p:sldId id="437" r:id="rId72"/>
    <p:sldId id="438" r:id="rId73"/>
    <p:sldId id="439" r:id="rId74"/>
    <p:sldId id="440" r:id="rId75"/>
    <p:sldId id="441" r:id="rId76"/>
    <p:sldId id="442" r:id="rId77"/>
    <p:sldId id="443" r:id="rId78"/>
    <p:sldId id="444" r:id="rId79"/>
    <p:sldId id="445" r:id="rId80"/>
    <p:sldId id="446" r:id="rId81"/>
    <p:sldId id="447" r:id="rId82"/>
    <p:sldId id="448" r:id="rId83"/>
    <p:sldId id="449" r:id="rId84"/>
    <p:sldId id="450" r:id="rId85"/>
    <p:sldId id="451" r:id="rId86"/>
    <p:sldId id="452" r:id="rId87"/>
    <p:sldId id="453" r:id="rId88"/>
    <p:sldId id="454" r:id="rId89"/>
    <p:sldId id="455" r:id="rId90"/>
    <p:sldId id="456" r:id="rId91"/>
    <p:sldId id="458" r:id="rId92"/>
    <p:sldId id="459" r:id="rId93"/>
    <p:sldId id="460" r:id="rId94"/>
    <p:sldId id="461" r:id="rId95"/>
    <p:sldId id="462" r:id="rId96"/>
    <p:sldId id="463" r:id="rId97"/>
    <p:sldId id="464" r:id="rId98"/>
    <p:sldId id="465" r:id="rId99"/>
    <p:sldId id="466" r:id="rId100"/>
    <p:sldId id="467" r:id="rId101"/>
    <p:sldId id="468" r:id="rId102"/>
    <p:sldId id="469" r:id="rId103"/>
    <p:sldId id="470" r:id="rId104"/>
    <p:sldId id="471" r:id="rId105"/>
    <p:sldId id="472" r:id="rId106"/>
    <p:sldId id="473" r:id="rId107"/>
    <p:sldId id="474" r:id="rId108"/>
    <p:sldId id="475" r:id="rId109"/>
    <p:sldId id="476" r:id="rId110"/>
    <p:sldId id="477" r:id="rId111"/>
    <p:sldId id="478" r:id="rId112"/>
    <p:sldId id="479" r:id="rId113"/>
    <p:sldId id="480" r:id="rId114"/>
    <p:sldId id="481" r:id="rId115"/>
    <p:sldId id="482" r:id="rId116"/>
    <p:sldId id="374" r:id="rId1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82" autoAdjust="0"/>
    <p:restoredTop sz="94704" autoAdjust="0"/>
  </p:normalViewPr>
  <p:slideViewPr>
    <p:cSldViewPr>
      <p:cViewPr>
        <p:scale>
          <a:sx n="83" d="100"/>
          <a:sy n="83" d="100"/>
        </p:scale>
        <p:origin x="-324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539F2-1D13-4796-941D-1A19E3544AFD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6B2FD-9574-4F7C-B307-A44C403CE2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165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102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103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104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105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106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107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108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109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38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43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44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45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46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47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48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49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50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51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52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53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54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55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56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57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58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59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60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61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62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63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64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65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66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67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68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69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70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71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72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73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74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75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76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77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78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79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80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81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82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83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84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85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86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87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88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89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90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91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92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93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94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95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96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97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98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99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100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B2FD-9574-4F7C-B307-A44C403CE285}" type="slidenum">
              <a:rPr kumimoji="1" lang="ja-JP" altLang="en-US" smtClean="0"/>
              <a:t>101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55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BE5B-DA45-4315-83AC-B0121A93913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FB88-ECD4-4367-9A67-2D66036116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70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BE5B-DA45-4315-83AC-B0121A93913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FB88-ECD4-4367-9A67-2D66036116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855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BE5B-DA45-4315-83AC-B0121A93913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FB88-ECD4-4367-9A67-2D66036116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93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BE5B-DA45-4315-83AC-B0121A93913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FB88-ECD4-4367-9A67-2D66036116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320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BE5B-DA45-4315-83AC-B0121A93913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FB88-ECD4-4367-9A67-2D66036116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37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BE5B-DA45-4315-83AC-B0121A93913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FB88-ECD4-4367-9A67-2D66036116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15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BE5B-DA45-4315-83AC-B0121A93913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FB88-ECD4-4367-9A67-2D66036116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707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BE5B-DA45-4315-83AC-B0121A93913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FB88-ECD4-4367-9A67-2D66036116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38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BE5B-DA45-4315-83AC-B0121A93913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FB88-ECD4-4367-9A67-2D66036116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394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BE5B-DA45-4315-83AC-B0121A93913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FB88-ECD4-4367-9A67-2D66036116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59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BE5B-DA45-4315-83AC-B0121A93913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FB88-ECD4-4367-9A67-2D66036116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841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BE5B-DA45-4315-83AC-B0121A93913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5FB88-ECD4-4367-9A67-2D66036116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08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9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0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1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2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3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4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5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6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7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9.xml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0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1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3.xm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4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0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5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9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0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3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5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6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9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0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1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3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4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5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6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9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0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3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4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5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6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7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9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0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1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3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4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5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6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7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9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0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1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3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4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5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6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7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4392488"/>
          </a:xfrm>
        </p:spPr>
        <p:txBody>
          <a:bodyPr>
            <a:noAutofit/>
          </a:bodyPr>
          <a:lstStyle/>
          <a:p>
            <a:r>
              <a:rPr kumimoji="1" lang="ja-JP" altLang="en-US" sz="11500" dirty="0" smtClean="0"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</a:t>
            </a:r>
            <a:r>
              <a:rPr kumimoji="1" lang="en-US" altLang="ja-JP" sz="7200" dirty="0" smtClean="0"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/>
            </a:r>
            <a:br>
              <a:rPr kumimoji="1" lang="en-US" altLang="ja-JP" sz="7200" dirty="0" smtClean="0">
                <a:latin typeface="AR P浪漫明朝体U" panose="020B0600010101010101" pitchFamily="50" charset="-128"/>
                <a:ea typeface="AR P浪漫明朝体U" panose="020B0600010101010101" pitchFamily="50" charset="-128"/>
              </a:rPr>
            </a:br>
            <a:r>
              <a:rPr kumimoji="1" lang="ja-JP" altLang="en-US" sz="7200" dirty="0" smtClean="0"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ボウリング用語集</a:t>
            </a:r>
            <a:endParaRPr kumimoji="1" lang="ja-JP" altLang="en-US" sz="7200" dirty="0"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950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アングル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15616" y="2180456"/>
            <a:ext cx="8064896" cy="1752600"/>
          </a:xfrm>
        </p:spPr>
        <p:txBody>
          <a:bodyPr/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ピンに対するボールの進入角度のこと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2543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6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ミディアム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オイリーでもドライでもない、またロングでも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ショートでもない中間のレーンコンディション。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411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メンテナンス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レーンをクリーニングし、オイルを塗り直す作業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9537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よんのじ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３ゲーム合計で５００点を下回ること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9669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ライン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リリースからピンヒットまでのボールの軌道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9177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ラウンドロビン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総当り戦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477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リリース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ボールを放すこと。親指が先に抜け、フィンガー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２本で送り出すのが理想。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2167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レーン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ファールラインからピンデッキまでのボールを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転がす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場所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634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レーン</a:t>
            </a:r>
            <a:r>
              <a:rPr kumimoji="1" lang="en-US" altLang="ja-JP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/>
            </a:r>
            <a:br>
              <a:rPr kumimoji="1" lang="en-US" altLang="ja-JP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</a:br>
            <a:r>
              <a:rPr lang="ja-JP" altLang="en-US" sz="9600" dirty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コンディション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何処にどのくらい塗られているか、削られていたり伸びているかなどのレーンの状態。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305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ローゲーム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点数の低いゲーム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537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ローハイ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ローゲームとハイゲームの差。試合などで複数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の選手が同点で並んだ場合、○○○○の差が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小さい方が上位とされる。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285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イージーミス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15616" y="2180456"/>
            <a:ext cx="8064896" cy="1752600"/>
          </a:xfrm>
        </p:spPr>
        <p:txBody>
          <a:bodyPr/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１本だけ残ったピンをスペアミスすること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170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88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ローリングトラック</a:t>
            </a:r>
            <a:endParaRPr kumimoji="1" lang="ja-JP" altLang="en-US" sz="88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投球後のボールについたオイルの跡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9809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88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ロフトテクニック</a:t>
            </a:r>
            <a:endParaRPr kumimoji="1" lang="ja-JP" altLang="en-US" sz="88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手前のオイルが極端に多かったり少ない場合に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そのエリアを避けるためにボールを先に着地させる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リリーステクニック。高く放り投げるのはロフトボール。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8272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88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ロフトボール</a:t>
            </a:r>
            <a:endParaRPr kumimoji="1" lang="ja-JP" altLang="en-US" sz="88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ボールを高く放り投げるようにする投げ方。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レーンやボールが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痛むためマナー違反。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291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88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ロング（オイル）</a:t>
            </a:r>
            <a:endParaRPr kumimoji="1" lang="ja-JP" altLang="en-US" sz="88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オイルが塗られている距離が長いコンディション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793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88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ワッシャー</a:t>
            </a:r>
            <a:endParaRPr kumimoji="1" lang="ja-JP" altLang="en-US" sz="88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 fontScale="92500"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残りピンが１番・２番・４番・１０番ピンのように真ん中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が洗い流された（ウォッシュアウト）</a:t>
            </a:r>
            <a:r>
              <a:rPr kumimoji="1" lang="ja-JP" altLang="en-US" dirty="0" err="1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ような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残りピン。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１番ピンが残っているのでスプリットではない。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218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880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割れる</a:t>
            </a:r>
            <a:endParaRPr kumimoji="1" lang="ja-JP" altLang="en-US" sz="88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スプリットが出ること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35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4392488"/>
          </a:xfrm>
        </p:spPr>
        <p:txBody>
          <a:bodyPr>
            <a:noAutofit/>
          </a:bodyPr>
          <a:lstStyle/>
          <a:p>
            <a:r>
              <a:rPr kumimoji="1" lang="ja-JP" altLang="en-US" sz="11500" dirty="0" smtClean="0"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</a:t>
            </a:r>
            <a:r>
              <a:rPr kumimoji="1" lang="en-US" altLang="ja-JP" sz="7200" dirty="0" smtClean="0"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/>
            </a:r>
            <a:br>
              <a:rPr kumimoji="1" lang="en-US" altLang="ja-JP" sz="7200" dirty="0" smtClean="0">
                <a:latin typeface="AR P浪漫明朝体U" panose="020B0600010101010101" pitchFamily="50" charset="-128"/>
                <a:ea typeface="AR P浪漫明朝体U" panose="020B0600010101010101" pitchFamily="50" charset="-128"/>
              </a:rPr>
            </a:br>
            <a:r>
              <a:rPr kumimoji="1" lang="ja-JP" altLang="en-US" sz="7200" dirty="0" smtClean="0"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ボウリング用語集</a:t>
            </a:r>
            <a:endParaRPr kumimoji="1" lang="ja-JP" altLang="en-US" sz="7200" dirty="0"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309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インサイド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15616" y="2180456"/>
            <a:ext cx="8064896" cy="1752600"/>
          </a:xfrm>
        </p:spPr>
        <p:txBody>
          <a:bodyPr/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レーンの内よりの部分　　⇔　アウトサイド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2587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lang="ja-JP" altLang="en-US" sz="115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薄い</a:t>
            </a:r>
            <a:endParaRPr kumimoji="1" lang="ja-JP" altLang="en-US" sz="115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27584" y="2180456"/>
            <a:ext cx="8064896" cy="1752600"/>
          </a:xfrm>
        </p:spPr>
        <p:txBody>
          <a:bodyPr/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ポケットの３番ピンよりにボールが当たること　　⇔　厚い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912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lang="ja-JP" altLang="en-US" sz="115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内</a:t>
            </a:r>
            <a:endParaRPr kumimoji="1" lang="ja-JP" altLang="en-US" sz="115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27584" y="2180456"/>
            <a:ext cx="8064896" cy="17526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レーンの中央寄り、右投げの場合狙った位置より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左にボールが行ってしまうことを○ミス、立ち位置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を左へずらすことを○に入る等のように使う。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中ともいう。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679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lang="ja-JP" altLang="en-US" sz="115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ウッド</a:t>
            </a:r>
            <a:endParaRPr kumimoji="1" lang="ja-JP" altLang="en-US" sz="115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27584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レーンの材質の一種。楓や松で出来ているレーン。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048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115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裏</a:t>
            </a:r>
            <a:endParaRPr kumimoji="1" lang="ja-JP" altLang="en-US" sz="115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27584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１番ピンと２番ピンの間（右投げの場合）。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ポケット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の○側という意味。ブルックリンともいう。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246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オイリー（レーン）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27584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オイルが多く、ボールが曲がりにくいレーンコンディションのこと。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013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オイルトラック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27584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レーン上を転がったボールにつくオイルの跡。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ローリングトラック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5176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115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奥</a:t>
            </a:r>
            <a:endParaRPr kumimoji="1" lang="ja-JP" altLang="en-US" sz="115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164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レーンの中でピンに近いエリア。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先、バックエンドともいう。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2005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284" y="3068960"/>
            <a:ext cx="9144000" cy="3483819"/>
          </a:xfrm>
        </p:spPr>
        <p:txBody>
          <a:bodyPr>
            <a:noAutofit/>
          </a:bodyPr>
          <a:lstStyle/>
          <a:p>
            <a:r>
              <a:rPr kumimoji="1" lang="ja-JP" altLang="en-US" sz="100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アウトサイド</a:t>
            </a:r>
            <a:endParaRPr kumimoji="1" lang="ja-JP" altLang="en-US" sz="100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1916832"/>
            <a:ext cx="8352928" cy="1969607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kumimoji="1" lang="ja-JP" altLang="en-US" sz="4600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レーンの外側。</a:t>
            </a:r>
            <a:endParaRPr kumimoji="1" lang="en-US" altLang="ja-JP" sz="4600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sz="4600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右投げなら右端部、左投げなら左端の部。</a:t>
            </a:r>
            <a:endParaRPr kumimoji="1" lang="en-US" altLang="ja-JP" sz="4600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sz="4600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⇔　インサイド</a:t>
            </a:r>
            <a:endParaRPr kumimoji="1" lang="en-US" altLang="ja-JP" sz="4600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092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115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オフセット</a:t>
            </a:r>
            <a:endParaRPr kumimoji="1" lang="ja-JP" altLang="en-US" sz="115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27584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ピンが本来の位置から、ずれてセットされて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しまうこと。リセットボタンを押してセットし直す。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8317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オープンフレーム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87624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スペアを取れなかったフレーム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155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カウント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87624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１投目で倒した本数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639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ガター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レーン両脇にある溝。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その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溝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に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ピン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に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届く前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に</a:t>
            </a:r>
            <a:endParaRPr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ボール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が落ちてしまう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こと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01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キックバック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ピンが立っているピンデッキの両端にある壁。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9238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キャリーダウン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レーン上のオイルが、ボールが通過することに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よって先へ伸びて行くこと。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5615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キーピン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一番手前にあるピン。投球時に目標とするピン。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3502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コア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ボールの中心にある芯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523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コンベンショナル</a:t>
            </a:r>
            <a:r>
              <a:rPr kumimoji="1" lang="en-US" altLang="ja-JP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/>
            </a:r>
            <a:br>
              <a:rPr kumimoji="1" lang="en-US" altLang="ja-JP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</a:br>
            <a:r>
              <a:rPr lang="ja-JP" altLang="en-US" sz="9600" dirty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グリップ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ハウスボールのようなフィンガーを第２関節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err="1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まで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入れるドリルの仕方。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824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先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レーンのうち、ピンに近いエリア。バックエンド、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奥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ともいう。　　⇔　手前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120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2232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アクシスポイント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99592" y="2108448"/>
            <a:ext cx="8064896" cy="1752600"/>
          </a:xfrm>
        </p:spPr>
        <p:txBody>
          <a:bodyPr/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ボールの回転軸とボールの表面の接点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回転軸の両サイド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3329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サム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　親指のこと。親指の穴を○○ホールという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211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ジャストポッケ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　ポケットに丁度いい角度でボールが当たる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こと。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5789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ショート（オイル）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　オイルが塗ってある距離が短いレーンコン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ディション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433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助走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　投げる前にボールに勢いをつけるために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スイングしながらアプローチを歩くこと。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939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シリーズ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　連続した３ゲーム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628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シンセティックレーン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プラスティック製のレーン。合成レーンともいう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687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スイング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腕の振り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240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シャドウ</a:t>
            </a:r>
            <a:r>
              <a:rPr kumimoji="1" lang="en-US" altLang="ja-JP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/>
            </a:r>
            <a:br>
              <a:rPr kumimoji="1" lang="en-US" altLang="ja-JP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</a:br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（ボウリング）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ボールを持たずにアプローチを助走する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練習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方法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160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スキッド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オイルが多いエリアでボールが滑ること。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833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スクラッチ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ハンディなしのスコアのこと。またはハンディ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なしで行う試合形式。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111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3358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アジャスティング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55576" y="1964432"/>
            <a:ext cx="8064896" cy="1752600"/>
          </a:xfrm>
        </p:spPr>
        <p:txBody>
          <a:bodyPr/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レーンコンディションに応じて立ち位置や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投げる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コース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、ボール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を変えて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調整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する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こと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635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スコア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ボウリングゲームでの点数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9498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スタンス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構える時の立ち方、あるいは立ち位置。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924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ストライク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第</a:t>
            </a:r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1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投目で１０本のピンすべてを倒すこと。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5931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スパン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フインガー（中指と薬指）の指穴から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サムホールまでの距離。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926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スプリット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1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番ピンを除く</a:t>
            </a:r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2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本以上のピンが離れて残ること。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9673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スペア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1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投目で残ったピンを</a:t>
            </a:r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2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投目で全て倒すこと。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193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セブンテン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7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番ピンと</a:t>
            </a:r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10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番ピンが残るスプリット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138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セブンピン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7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番ピンのこと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315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外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レーンの○側。右投げの場合は右端又は右側。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⇔　内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634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ダウンスイング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プッシュアウェイのあと、下に向かうスイング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486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7140" y="3573016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138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厚　い</a:t>
            </a:r>
            <a:endParaRPr kumimoji="1" lang="ja-JP" altLang="en-US" sz="138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08448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ボールがポケットの１番ピンよりに当たること。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⇔　薄い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5282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ターキー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ストライクを３つ続けること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139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ダブル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ストライクを２つ続けること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964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チョップ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スペアの時並んだ複数ピンのうち</a:t>
            </a:r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1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本だけにボールが当たること。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336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手前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レーンのうち　ファールラインに近いエリア。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　⇔　先、奥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537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テンピン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10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番ピンのこと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434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テンフレ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第</a:t>
            </a:r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10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フレーム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1205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トータルピン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得点の合計。アマチュアの大会では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○○○○○○で勝敗を決める試合形式が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多い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156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ドット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アプローチ上に数カ所ある丸い印。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スタンス○○○　リリース○○○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347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ドライレーン（ゾーン）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オイルが少ないレーン（エリア）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711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ドリル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ボールに指穴を開けること。どこに、どのように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開ければいいか判断する専門家をドリラーと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いう。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863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501008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115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アドレス</a:t>
            </a:r>
            <a:endParaRPr kumimoji="1" lang="ja-JP" altLang="en-US" sz="115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37320" y="2108448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投球前の構え</a:t>
            </a:r>
            <a:endParaRPr kumimoji="1" lang="ja-JP" altLang="en-US" sz="3600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44588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0311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ノータッチ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2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投目で残ったピンにボールを当てられずに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スペア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を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失敗する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こと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2615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ノーヘッド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1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投目でヘッドピン（</a:t>
            </a:r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1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番ピン）をはずすこと。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023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のびる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ボールが転がることでレーン上のオイルが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先へ運ばれること。キャリーダウンともいう。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1421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ハイゲーム</a:t>
            </a:r>
            <a:r>
              <a:rPr kumimoji="1" lang="en-US" altLang="ja-JP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/>
            </a:r>
            <a:br>
              <a:rPr kumimoji="1" lang="en-US" altLang="ja-JP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</a:br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ハイシリーズ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1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日あるいは</a:t>
            </a:r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1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試合で最も高いスコア、シリーズ。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又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は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自己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最高スコア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、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シリーズ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049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入る（寄る）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レーンコンディションに対処するため立ち位置を内側へ移動すること。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954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ハウスシューズ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ボウリング場においてあるレンタル用の靴。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同様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に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レンタル用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の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ボール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は○○●ボール。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107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バケット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1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投目で、</a:t>
            </a:r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2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番・</a:t>
            </a:r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4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番・</a:t>
            </a:r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5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番・</a:t>
            </a:r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8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番ピンが残ること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381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バックアップ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ボールが時計回りの回転をして右に曲がること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（右投げの場合）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40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バックエンド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レーンの奥、ピンの手前のエリア。先、奥ともいう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43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バックスイング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プッシュアウェイ、ダウンスイングのあと自分の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体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より後ろへ向かうスイング。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534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5292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115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アプローチ</a:t>
            </a:r>
            <a:endParaRPr kumimoji="1" lang="ja-JP" altLang="en-US" sz="115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59632" y="2036440"/>
            <a:ext cx="8064896" cy="1752600"/>
          </a:xfrm>
        </p:spPr>
        <p:txBody>
          <a:bodyPr/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投球する際に助走を行う場所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また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は助走をすること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836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パーフェクト</a:t>
            </a:r>
            <a:r>
              <a:rPr kumimoji="1" lang="en-US" altLang="ja-JP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/>
            </a:r>
            <a:br>
              <a:rPr kumimoji="1" lang="en-US" altLang="ja-JP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</a:br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ゲーム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全ての投球でストライクを出すこと。スコアは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３００点。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7706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はやい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オイルが多くボールが曲がりにくいレーンコン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ディション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912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パンチアウト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10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フレーム目の</a:t>
            </a:r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3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投すべてがストライク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067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ビックゲーム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高い点数。何点という決まりは無く</a:t>
            </a:r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250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以上と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いうケース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や</a:t>
            </a:r>
            <a:r>
              <a:rPr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220</a:t>
            </a:r>
            <a:r>
              <a:rPr lang="ja-JP" altLang="en-US" dirty="0" err="1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以上でもと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いうケースもある。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900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ビックフォー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4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番・</a:t>
            </a:r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6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番・</a:t>
            </a:r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7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番・</a:t>
            </a:r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10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番が残るスプリット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156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ピッチ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指穴の角度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1989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ピン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レーン上の先に</a:t>
            </a:r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10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本立っているボウリングの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標的、木製で大抵の場合白色。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ボール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の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コア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を示すボール表面にある丸い印。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132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ピンアクション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直接ボールが当たらず、ピン同士が当たって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倒れること。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312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ファール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アプローチとレーンを分ける線を踏み越える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反則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行為。その投球でのスコアは０となる。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025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フィニッシュ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投球動作の最後の姿勢。左足に重心が乗り、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フォロースル</a:t>
            </a:r>
            <a:r>
              <a:rPr lang="en-US" altLang="ja-JP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―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をしっかり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振り切れるのが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理想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848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356992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115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アベレージ</a:t>
            </a:r>
            <a:endParaRPr kumimoji="1" lang="ja-JP" altLang="en-US" sz="115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87624" y="2108448"/>
            <a:ext cx="8064896" cy="1752600"/>
          </a:xfrm>
        </p:spPr>
        <p:txBody>
          <a:bodyPr/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スコアの平均点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全ゲームの合計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をゲーム数で割る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556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フィンガー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中指と薬指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9521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88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フィンガーグリップ</a:t>
            </a:r>
            <a:endParaRPr kumimoji="1" lang="ja-JP" altLang="en-US" sz="88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マイボール用のフィンガー第一関節までしか</a:t>
            </a:r>
            <a:endParaRPr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入れない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よう広めのスパンを取ったドリルの</a:t>
            </a:r>
            <a:endParaRPr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仕方。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6371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フォース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ストライクを４つ続けること。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629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88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フォワードスイング</a:t>
            </a:r>
            <a:endParaRPr kumimoji="1" lang="ja-JP" altLang="en-US" sz="88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バックスイングからリリースまでのボールを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前方へ移動するスイング。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6468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フックボール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リリースからフッキングポイントまではレーンの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外側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に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向かい、そこで内へ方向転換してピンに</a:t>
            </a:r>
            <a:endParaRPr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当たるボール。又はその投球法。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947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プッシュアウェイ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構えている状態からボールを動かしだすこと。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スイングの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スタート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281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プラス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1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ゲームのスコアが</a:t>
            </a:r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200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点を上まわること。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⇔　マイナス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820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ブリッジ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中指と薬指の指穴間の長さ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1413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ブルックリン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右投げの場合は</a:t>
            </a:r>
            <a:r>
              <a:rPr kumimoji="1" lang="en-US" altLang="ja-JP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1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番ピンと２番ピンの間。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裏ともいう。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556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フレーム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１ゲームは１０個の〇〇〇〇から成り立ち、１〇〇〇〇につき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２球まで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投げられる。ただしストライクの場合は１球のみ。</a:t>
            </a:r>
            <a:endParaRPr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１０〇〇〇〇はストライクかスペアの場合３球まで投げら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れる。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6529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アメリカン方式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2108448"/>
            <a:ext cx="8064896" cy="1752600"/>
          </a:xfrm>
        </p:spPr>
        <p:txBody>
          <a:bodyPr/>
          <a:lstStyle/>
          <a:p>
            <a:pPr algn="l"/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ボールリターンを挟んで隣り合った２レーンを</a:t>
            </a:r>
            <a:endParaRPr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１フレームずつ交互に投球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する</a:t>
            </a:r>
            <a:r>
              <a:rPr kumimoji="1"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ゲーム方式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4895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6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ベーカー方式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チーム戦で１フレームずつ交代で投げるゲーム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方式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183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ボウラーズベンチ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投球の順番を待つ間に座る椅子。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81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ボールリターン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投球したボールが戻ってくるところ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254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ポケット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１番ピンと３番ピンの間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ここ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にボールを当てるとストライクになりやすい。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1470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ボックス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ボールリターンを挟んで隣り合った２レーンが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ワン○○○○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30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マイシューズ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自分専用のボウリングシューズ。右利き用と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左利</a:t>
            </a:r>
            <a:endParaRPr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き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用が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あり競技用の物はアプローチコン</a:t>
            </a:r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ディショ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ンによって靴底のパーツを張替できる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ようになって</a:t>
            </a:r>
            <a:endParaRPr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いる。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948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マイナス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１ゲームのスコアが２００点を下回ること。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⇔　プラス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763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マイボール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 fontScale="92500"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自分専用の○○○○○。</a:t>
            </a:r>
            <a:endParaRPr kumimoji="1"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重さ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や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指穴の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サイズ</a:t>
            </a:r>
            <a:r>
              <a:rPr lang="ja-JP" altLang="en-US" dirty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がぴったりなだけで</a:t>
            </a:r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なくドリル</a:t>
            </a:r>
            <a:endParaRPr lang="en-US" altLang="ja-JP" dirty="0" smtClean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の仕方や表面加工で性能をかえることがある。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470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マーク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ストライクやスペアを成功させること。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716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763739"/>
          </a:xfrm>
        </p:spPr>
        <p:txBody>
          <a:bodyPr>
            <a:no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ミス</a:t>
            </a:r>
            <a:endParaRPr kumimoji="1" lang="ja-JP" altLang="en-US" sz="9600" dirty="0">
              <a:solidFill>
                <a:srgbClr val="FF000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180456"/>
            <a:ext cx="80648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スペアに失敗すること</a:t>
            </a:r>
            <a:endParaRPr kumimoji="1" lang="ja-JP" altLang="en-US" dirty="0">
              <a:solidFill>
                <a:schemeClr val="tx1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"/>
            <a:ext cx="9144000" cy="836711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脳トレ　ボウリング用語集</a:t>
            </a:r>
            <a:endParaRPr lang="ja-JP" altLang="en-US" sz="2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3528" y="1124744"/>
            <a:ext cx="84969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00B050"/>
                </a:solidFill>
                <a:latin typeface="ＤＦＧ極太ゴシック体" panose="020B0C00000000000000" pitchFamily="50" charset="-128"/>
                <a:ea typeface="ＤＦＧ極太ゴシック体" panose="020B0C00000000000000" pitchFamily="50" charset="-128"/>
              </a:rPr>
              <a:t>次の言葉から想像されるボウリング用語とは？</a:t>
            </a:r>
            <a:endParaRPr lang="ja-JP" altLang="en-US" sz="2800" dirty="0">
              <a:solidFill>
                <a:srgbClr val="00B050"/>
              </a:solidFill>
              <a:latin typeface="ＤＦＧ極太ゴシック体" panose="020B0C00000000000000" pitchFamily="50" charset="-128"/>
              <a:ea typeface="ＤＦＧ極太ゴシック体" panose="020B0C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12192" y="6237312"/>
            <a:ext cx="9180512" cy="648072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SPORT</a:t>
            </a:r>
            <a:r>
              <a:rPr lang="ja-JP" altLang="en-US" sz="1400" dirty="0" smtClean="0">
                <a:solidFill>
                  <a:schemeClr val="bg1"/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　ＬＴＢ</a:t>
            </a:r>
            <a:endParaRPr lang="ja-JP" altLang="en-US" sz="1400" dirty="0">
              <a:solidFill>
                <a:schemeClr val="bg1"/>
              </a:solidFill>
              <a:latin typeface="AR P浪漫明朝体U" panose="020B0600010101010101" pitchFamily="50" charset="-128"/>
              <a:ea typeface="AR P浪漫明朝体U" panose="020B0600010101010101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862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</TotalTime>
  <Words>3211</Words>
  <Application>Microsoft Office PowerPoint</Application>
  <PresentationFormat>画面に合わせる (4:3)</PresentationFormat>
  <Paragraphs>761</Paragraphs>
  <Slides>116</Slides>
  <Notes>113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116</vt:i4>
      </vt:variant>
    </vt:vector>
  </HeadingPairs>
  <TitlesOfParts>
    <vt:vector size="117" baseType="lpstr">
      <vt:lpstr>Office ​​テーマ</vt:lpstr>
      <vt:lpstr>脳トレ ボウリング用語集</vt:lpstr>
      <vt:lpstr>アウトサイド</vt:lpstr>
      <vt:lpstr>アクシスポイント</vt:lpstr>
      <vt:lpstr>アジャスティング</vt:lpstr>
      <vt:lpstr>厚　い</vt:lpstr>
      <vt:lpstr>アドレス</vt:lpstr>
      <vt:lpstr>アプローチ</vt:lpstr>
      <vt:lpstr>アベレージ</vt:lpstr>
      <vt:lpstr>アメリカン方式</vt:lpstr>
      <vt:lpstr>アングル</vt:lpstr>
      <vt:lpstr>イージーミス</vt:lpstr>
      <vt:lpstr>インサイド</vt:lpstr>
      <vt:lpstr>薄い</vt:lpstr>
      <vt:lpstr>内</vt:lpstr>
      <vt:lpstr>ウッド</vt:lpstr>
      <vt:lpstr>裏</vt:lpstr>
      <vt:lpstr>オイリー（レーン）</vt:lpstr>
      <vt:lpstr>オイルトラック</vt:lpstr>
      <vt:lpstr>奥</vt:lpstr>
      <vt:lpstr>オフセット</vt:lpstr>
      <vt:lpstr>オープンフレーム</vt:lpstr>
      <vt:lpstr>カウント</vt:lpstr>
      <vt:lpstr>ガター</vt:lpstr>
      <vt:lpstr>キックバック</vt:lpstr>
      <vt:lpstr>キャリーダウン</vt:lpstr>
      <vt:lpstr>キーピン</vt:lpstr>
      <vt:lpstr>コア</vt:lpstr>
      <vt:lpstr>コンベンショナル グリップ</vt:lpstr>
      <vt:lpstr>先</vt:lpstr>
      <vt:lpstr>サム</vt:lpstr>
      <vt:lpstr>ジャストポッケ</vt:lpstr>
      <vt:lpstr>ショート（オイル）</vt:lpstr>
      <vt:lpstr>助走</vt:lpstr>
      <vt:lpstr>シリーズ</vt:lpstr>
      <vt:lpstr>シンセティックレーン</vt:lpstr>
      <vt:lpstr>スイング</vt:lpstr>
      <vt:lpstr>シャドウ （ボウリング）</vt:lpstr>
      <vt:lpstr>スキッド</vt:lpstr>
      <vt:lpstr>スクラッチ</vt:lpstr>
      <vt:lpstr>スコア</vt:lpstr>
      <vt:lpstr>スタンス</vt:lpstr>
      <vt:lpstr>ストライク</vt:lpstr>
      <vt:lpstr>スパン</vt:lpstr>
      <vt:lpstr>スプリット</vt:lpstr>
      <vt:lpstr>スペア</vt:lpstr>
      <vt:lpstr>セブンテン</vt:lpstr>
      <vt:lpstr>セブンピン</vt:lpstr>
      <vt:lpstr>外</vt:lpstr>
      <vt:lpstr>ダウンスイング</vt:lpstr>
      <vt:lpstr>ターキー</vt:lpstr>
      <vt:lpstr>ダブル</vt:lpstr>
      <vt:lpstr>チョップ</vt:lpstr>
      <vt:lpstr>手前</vt:lpstr>
      <vt:lpstr>テンピン</vt:lpstr>
      <vt:lpstr>テンフレ</vt:lpstr>
      <vt:lpstr>トータルピン</vt:lpstr>
      <vt:lpstr>ドット</vt:lpstr>
      <vt:lpstr>ドライレーン（ゾーン）</vt:lpstr>
      <vt:lpstr>ドリル</vt:lpstr>
      <vt:lpstr>ノータッチ</vt:lpstr>
      <vt:lpstr>ノーヘッド</vt:lpstr>
      <vt:lpstr>のびる</vt:lpstr>
      <vt:lpstr>ハイゲーム ハイシリーズ</vt:lpstr>
      <vt:lpstr>入る（寄る）</vt:lpstr>
      <vt:lpstr>ハウスシューズ</vt:lpstr>
      <vt:lpstr>バケット</vt:lpstr>
      <vt:lpstr>バックアップ</vt:lpstr>
      <vt:lpstr>バックエンド</vt:lpstr>
      <vt:lpstr>バックスイング</vt:lpstr>
      <vt:lpstr>パーフェクト ゲーム</vt:lpstr>
      <vt:lpstr>はやい</vt:lpstr>
      <vt:lpstr>パンチアウト</vt:lpstr>
      <vt:lpstr>ビックゲーム</vt:lpstr>
      <vt:lpstr>ビックフォー</vt:lpstr>
      <vt:lpstr>ピッチ</vt:lpstr>
      <vt:lpstr>ピン</vt:lpstr>
      <vt:lpstr>ピンアクション</vt:lpstr>
      <vt:lpstr>ファール</vt:lpstr>
      <vt:lpstr>フィニッシュ</vt:lpstr>
      <vt:lpstr>フィンガー</vt:lpstr>
      <vt:lpstr>フィンガーグリップ</vt:lpstr>
      <vt:lpstr>フォース</vt:lpstr>
      <vt:lpstr>フォワードスイング</vt:lpstr>
      <vt:lpstr>フックボール</vt:lpstr>
      <vt:lpstr>プッシュアウェイ</vt:lpstr>
      <vt:lpstr>プラス</vt:lpstr>
      <vt:lpstr>ブリッジ</vt:lpstr>
      <vt:lpstr>ブルックリン</vt:lpstr>
      <vt:lpstr>フレーム</vt:lpstr>
      <vt:lpstr>ベーカー方式</vt:lpstr>
      <vt:lpstr>ボウラーズベンチ</vt:lpstr>
      <vt:lpstr>ボールリターン</vt:lpstr>
      <vt:lpstr>ポケット</vt:lpstr>
      <vt:lpstr>ボックス</vt:lpstr>
      <vt:lpstr>マイシューズ</vt:lpstr>
      <vt:lpstr>マイナス</vt:lpstr>
      <vt:lpstr>マイボール</vt:lpstr>
      <vt:lpstr>マーク</vt:lpstr>
      <vt:lpstr>ミス</vt:lpstr>
      <vt:lpstr>ミディアム</vt:lpstr>
      <vt:lpstr>メンテナンス</vt:lpstr>
      <vt:lpstr>よんのじ</vt:lpstr>
      <vt:lpstr>ライン</vt:lpstr>
      <vt:lpstr>ラウンドロビン</vt:lpstr>
      <vt:lpstr>リリース</vt:lpstr>
      <vt:lpstr>レーン</vt:lpstr>
      <vt:lpstr>レーン コンディション</vt:lpstr>
      <vt:lpstr>ローゲーム</vt:lpstr>
      <vt:lpstr>ローハイ</vt:lpstr>
      <vt:lpstr>ローリングトラック</vt:lpstr>
      <vt:lpstr>ロフトテクニック</vt:lpstr>
      <vt:lpstr>ロフトボール</vt:lpstr>
      <vt:lpstr>ロング（オイル）</vt:lpstr>
      <vt:lpstr>ワッシャー</vt:lpstr>
      <vt:lpstr>割れる</vt:lpstr>
      <vt:lpstr>脳トレ ボウリング用語集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ボウリング用語集</dc:title>
  <dc:creator>FJ-USER</dc:creator>
  <cp:lastModifiedBy>FJ-USER</cp:lastModifiedBy>
  <cp:revision>59</cp:revision>
  <dcterms:created xsi:type="dcterms:W3CDTF">2018-12-12T05:52:34Z</dcterms:created>
  <dcterms:modified xsi:type="dcterms:W3CDTF">2020-04-22T04:11:56Z</dcterms:modified>
</cp:coreProperties>
</file>